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BED8-D900-4059-B208-85320A369F94}" type="datetimeFigureOut">
              <a:rPr lang="en-IE" smtClean="0"/>
              <a:pPr/>
              <a:t>05/05/2017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1D5-7D11-40DA-A589-11A193E7DA1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94057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BED8-D900-4059-B208-85320A369F94}" type="datetimeFigureOut">
              <a:rPr lang="en-IE" smtClean="0"/>
              <a:pPr/>
              <a:t>05/05/2017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1D5-7D11-40DA-A589-11A193E7DA1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96624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BED8-D900-4059-B208-85320A369F94}" type="datetimeFigureOut">
              <a:rPr lang="en-IE" smtClean="0"/>
              <a:pPr/>
              <a:t>05/05/2017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1D5-7D11-40DA-A589-11A193E7DA1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19467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BED8-D900-4059-B208-85320A369F94}" type="datetimeFigureOut">
              <a:rPr lang="en-IE" smtClean="0"/>
              <a:pPr/>
              <a:t>05/05/2017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1D5-7D11-40DA-A589-11A193E7DA1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1117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BED8-D900-4059-B208-85320A369F94}" type="datetimeFigureOut">
              <a:rPr lang="en-IE" smtClean="0"/>
              <a:pPr/>
              <a:t>05/05/2017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1D5-7D11-40DA-A589-11A193E7DA1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4612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BED8-D900-4059-B208-85320A369F94}" type="datetimeFigureOut">
              <a:rPr lang="en-IE" smtClean="0"/>
              <a:pPr/>
              <a:t>05/05/2017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1D5-7D11-40DA-A589-11A193E7DA1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22592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BED8-D900-4059-B208-85320A369F94}" type="datetimeFigureOut">
              <a:rPr lang="en-IE" smtClean="0"/>
              <a:pPr/>
              <a:t>05/05/2017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1D5-7D11-40DA-A589-11A193E7DA1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54543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BED8-D900-4059-B208-85320A369F94}" type="datetimeFigureOut">
              <a:rPr lang="en-IE" smtClean="0"/>
              <a:pPr/>
              <a:t>05/05/2017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1D5-7D11-40DA-A589-11A193E7DA1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8718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BED8-D900-4059-B208-85320A369F94}" type="datetimeFigureOut">
              <a:rPr lang="en-IE" smtClean="0"/>
              <a:pPr/>
              <a:t>05/05/2017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1D5-7D11-40DA-A589-11A193E7DA1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56818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BED8-D900-4059-B208-85320A369F94}" type="datetimeFigureOut">
              <a:rPr lang="en-IE" smtClean="0"/>
              <a:pPr/>
              <a:t>05/05/2017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1D5-7D11-40DA-A589-11A193E7DA1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14956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BED8-D900-4059-B208-85320A369F94}" type="datetimeFigureOut">
              <a:rPr lang="en-IE" smtClean="0"/>
              <a:pPr/>
              <a:t>05/05/2017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1D5-7D11-40DA-A589-11A193E7DA1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63261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4BED8-D900-4059-B208-85320A369F94}" type="datetimeFigureOut">
              <a:rPr lang="en-IE" smtClean="0"/>
              <a:pPr/>
              <a:t>05/05/2017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891D5-7D11-40DA-A589-11A193E7DA1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41037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5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 descr="Image result for irish a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125" y="269114"/>
            <a:ext cx="11148529" cy="592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242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6000" b="1" dirty="0" smtClean="0"/>
              <a:t>What they do</a:t>
            </a:r>
            <a:endParaRPr lang="en-IE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aim of Irish Aid’s programme is to reduce poverty and hunger, particularly in sub-Saharan </a:t>
            </a:r>
            <a:r>
              <a:rPr lang="en-IE" dirty="0"/>
              <a:t>A</a:t>
            </a:r>
            <a:r>
              <a:rPr lang="en-IE" dirty="0" smtClean="0"/>
              <a:t>frica where the needs are great. </a:t>
            </a:r>
          </a:p>
          <a:p>
            <a:r>
              <a:rPr lang="en-IE" dirty="0" smtClean="0"/>
              <a:t>Irish Aid works in eight countries on behalf of Irish people making better futures for the worlds poorer countries.</a:t>
            </a:r>
          </a:p>
          <a:p>
            <a:r>
              <a:rPr lang="en-IE" dirty="0" smtClean="0"/>
              <a:t>Irish Aid also gives Government money to non-governmental organisations like Concern, Trócaire, Red Cross and Goal</a:t>
            </a:r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2050" name="Picture 2" descr="Image result for irish a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8395" y="288826"/>
            <a:ext cx="2780991" cy="147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690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6000" b="1" dirty="0" smtClean="0"/>
              <a:t>About Them </a:t>
            </a:r>
            <a:endParaRPr lang="en-IE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Irish Aid is the Irish Government programme for overseas development.</a:t>
            </a:r>
          </a:p>
          <a:p>
            <a:r>
              <a:rPr lang="en-IE" dirty="0" smtClean="0"/>
              <a:t>The work we do in fighting global poverty and hunger is integral to Irelands foreign policy. </a:t>
            </a:r>
          </a:p>
          <a:p>
            <a:r>
              <a:rPr lang="en-IE" dirty="0" smtClean="0"/>
              <a:t>It gets its </a:t>
            </a:r>
            <a:r>
              <a:rPr lang="en-IE" dirty="0"/>
              <a:t>funding from the Irish Government </a:t>
            </a:r>
          </a:p>
          <a:p>
            <a:endParaRPr lang="en-IE" dirty="0"/>
          </a:p>
        </p:txBody>
      </p:sp>
      <p:pic>
        <p:nvPicPr>
          <p:cNvPr id="3074" name="Picture 2" descr="Image result for irish a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4772" y="134937"/>
            <a:ext cx="2677982" cy="155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83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000" b="1" dirty="0" smtClean="0"/>
              <a:t>Its key partner countries </a:t>
            </a:r>
            <a:endParaRPr lang="en-IE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Irish Aid’s key partner countries are: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  	Ethiopia, Lesotho, Malawi, Mozambique, Sierra Leone, Tanzania,              	Uganda, Vietnam, Zambia, Liberia, Palestine, South Africa,  	Timor Leste and Zimbabwe </a:t>
            </a:r>
            <a:endParaRPr lang="en-IE" dirty="0"/>
          </a:p>
        </p:txBody>
      </p:sp>
      <p:pic>
        <p:nvPicPr>
          <p:cNvPr id="4098" name="Picture 2" descr="Image result for irish a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3003" y="230188"/>
            <a:ext cx="2528733" cy="134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5436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6000" b="1" dirty="0" smtClean="0"/>
              <a:t>Goals </a:t>
            </a:r>
            <a:endParaRPr lang="en-IE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 smtClean="0"/>
          </a:p>
          <a:p>
            <a:endParaRPr lang="en-IE" dirty="0"/>
          </a:p>
        </p:txBody>
      </p:sp>
      <p:pic>
        <p:nvPicPr>
          <p:cNvPr id="1028" name="Picture 4" descr="Image result for irish a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6421" y="70858"/>
            <a:ext cx="3047529" cy="161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oal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332" y="2099638"/>
            <a:ext cx="2396970" cy="19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al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170" y="2099638"/>
            <a:ext cx="2396972" cy="19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oal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4010" y="2099638"/>
            <a:ext cx="2384741" cy="189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oal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0619" y="2099638"/>
            <a:ext cx="2384740" cy="189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oal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332" y="4136231"/>
            <a:ext cx="2396970" cy="190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oal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0761" y="4156532"/>
            <a:ext cx="2371381" cy="18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oal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4010" y="4126528"/>
            <a:ext cx="2403653" cy="19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oal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9531" y="4126528"/>
            <a:ext cx="2396972" cy="19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3332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 smtClean="0"/>
              <a:t>More Goals </a:t>
            </a:r>
            <a:endParaRPr lang="en-IE" b="1" dirty="0"/>
          </a:p>
        </p:txBody>
      </p:sp>
      <p:pic>
        <p:nvPicPr>
          <p:cNvPr id="3076" name="Picture 4" descr="Goal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214" y="-75434"/>
            <a:ext cx="2440258" cy="193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oal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283" y="1933552"/>
            <a:ext cx="2350120" cy="186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oal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199" y="1860566"/>
            <a:ext cx="2442117" cy="19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oal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870" y="1860566"/>
            <a:ext cx="2453269" cy="194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oal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3025" y="1860565"/>
            <a:ext cx="2442118" cy="19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Goal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286" y="4040902"/>
            <a:ext cx="2442117" cy="19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Goal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199" y="4040902"/>
            <a:ext cx="2442117" cy="19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Goal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870" y="4040902"/>
            <a:ext cx="2442118" cy="19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Goal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3026" y="4040901"/>
            <a:ext cx="2442117" cy="19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irish ai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6421" y="70858"/>
            <a:ext cx="3047529" cy="161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4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000" b="1" dirty="0" smtClean="0"/>
              <a:t>Members Of The EU &amp;UN</a:t>
            </a:r>
            <a:endParaRPr lang="en-IE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Ireland’s membership of the European Union helps EU to reduce world poverty</a:t>
            </a:r>
          </a:p>
          <a:p>
            <a:r>
              <a:rPr lang="en-IE" dirty="0" smtClean="0"/>
              <a:t>Ireland’s UN membership helps widen reach of the development programme </a:t>
            </a:r>
          </a:p>
          <a:p>
            <a:r>
              <a:rPr lang="en-IE" dirty="0" smtClean="0"/>
              <a:t>International financial Institutions use global reach technical knowledge</a:t>
            </a:r>
          </a:p>
          <a:p>
            <a:endParaRPr lang="en-IE" dirty="0"/>
          </a:p>
        </p:txBody>
      </p:sp>
      <p:pic>
        <p:nvPicPr>
          <p:cNvPr id="4" name="Picture 4" descr="Image result for irish a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6421" y="70858"/>
            <a:ext cx="3047529" cy="161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2294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 descr="Image result for irish ai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1952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153</Words>
  <Application>Microsoft Office PowerPoint</Application>
  <PresentationFormat>Custom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What they do</vt:lpstr>
      <vt:lpstr>About Them </vt:lpstr>
      <vt:lpstr>Its key partner countries </vt:lpstr>
      <vt:lpstr>Goals </vt:lpstr>
      <vt:lpstr>More Goals </vt:lpstr>
      <vt:lpstr>Members Of The EU &amp;UN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ENS</dc:creator>
  <cp:lastModifiedBy>Nicola Healy</cp:lastModifiedBy>
  <cp:revision>18</cp:revision>
  <cp:lastPrinted>2017-03-02T13:41:48Z</cp:lastPrinted>
  <dcterms:created xsi:type="dcterms:W3CDTF">2017-02-09T13:49:19Z</dcterms:created>
  <dcterms:modified xsi:type="dcterms:W3CDTF">2017-05-05T14:36:19Z</dcterms:modified>
</cp:coreProperties>
</file>